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8" r:id="rId2"/>
    <p:sldId id="260" r:id="rId3"/>
    <p:sldId id="261" r:id="rId4"/>
    <p:sldId id="259" r:id="rId5"/>
    <p:sldId id="262" r:id="rId6"/>
    <p:sldId id="265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61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A66D0-2469-41C2-8B3F-46049D468DA4}" type="datetimeFigureOut">
              <a:rPr lang="en-IN" smtClean="0"/>
              <a:t>14-10-2018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345A-FBD8-4782-9C81-899E953184D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6216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A66D0-2469-41C2-8B3F-46049D468DA4}" type="datetimeFigureOut">
              <a:rPr lang="en-IN" smtClean="0"/>
              <a:t>14-10-2018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345A-FBD8-4782-9C81-899E953184D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7085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A66D0-2469-41C2-8B3F-46049D468DA4}" type="datetimeFigureOut">
              <a:rPr lang="en-IN" smtClean="0"/>
              <a:t>14-10-2018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345A-FBD8-4782-9C81-899E953184DB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7277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A66D0-2469-41C2-8B3F-46049D468DA4}" type="datetimeFigureOut">
              <a:rPr lang="en-IN" smtClean="0"/>
              <a:t>14-10-2018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345A-FBD8-4782-9C81-899E953184D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5103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A66D0-2469-41C2-8B3F-46049D468DA4}" type="datetimeFigureOut">
              <a:rPr lang="en-IN" smtClean="0"/>
              <a:t>14-10-2018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345A-FBD8-4782-9C81-899E953184DB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31808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A66D0-2469-41C2-8B3F-46049D468DA4}" type="datetimeFigureOut">
              <a:rPr lang="en-IN" smtClean="0"/>
              <a:t>14-10-2018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345A-FBD8-4782-9C81-899E953184D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11371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A66D0-2469-41C2-8B3F-46049D468DA4}" type="datetimeFigureOut">
              <a:rPr lang="en-IN" smtClean="0"/>
              <a:t>14-10-2018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345A-FBD8-4782-9C81-899E953184D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70425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A66D0-2469-41C2-8B3F-46049D468DA4}" type="datetimeFigureOut">
              <a:rPr lang="en-IN" smtClean="0"/>
              <a:t>14-10-2018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345A-FBD8-4782-9C81-899E953184D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3650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A66D0-2469-41C2-8B3F-46049D468DA4}" type="datetimeFigureOut">
              <a:rPr lang="en-IN" smtClean="0"/>
              <a:t>14-10-2018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345A-FBD8-4782-9C81-899E953184D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91196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A66D0-2469-41C2-8B3F-46049D468DA4}" type="datetimeFigureOut">
              <a:rPr lang="en-IN" smtClean="0"/>
              <a:t>14-10-2018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345A-FBD8-4782-9C81-899E953184D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1152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A66D0-2469-41C2-8B3F-46049D468DA4}" type="datetimeFigureOut">
              <a:rPr lang="en-IN" smtClean="0"/>
              <a:t>14-10-2018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345A-FBD8-4782-9C81-899E953184D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416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A66D0-2469-41C2-8B3F-46049D468DA4}" type="datetimeFigureOut">
              <a:rPr lang="en-IN" smtClean="0"/>
              <a:t>14-10-2018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345A-FBD8-4782-9C81-899E953184D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0934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A66D0-2469-41C2-8B3F-46049D468DA4}" type="datetimeFigureOut">
              <a:rPr lang="en-IN" smtClean="0"/>
              <a:t>14-10-2018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345A-FBD8-4782-9C81-899E953184D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987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A66D0-2469-41C2-8B3F-46049D468DA4}" type="datetimeFigureOut">
              <a:rPr lang="en-IN" smtClean="0"/>
              <a:t>14-10-2018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345A-FBD8-4782-9C81-899E953184D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7956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A66D0-2469-41C2-8B3F-46049D468DA4}" type="datetimeFigureOut">
              <a:rPr lang="en-IN" smtClean="0"/>
              <a:t>14-10-2018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345A-FBD8-4782-9C81-899E953184D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0565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A66D0-2469-41C2-8B3F-46049D468DA4}" type="datetimeFigureOut">
              <a:rPr lang="en-IN" smtClean="0"/>
              <a:t>14-10-2018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345A-FBD8-4782-9C81-899E953184D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7003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A66D0-2469-41C2-8B3F-46049D468DA4}" type="datetimeFigureOut">
              <a:rPr lang="en-IN" smtClean="0"/>
              <a:t>14-10-2018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343B345A-FBD8-4782-9C81-899E953184D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1839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4839" y="-221673"/>
            <a:ext cx="9144000" cy="1488115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>
                <a:solidFill>
                  <a:srgbClr val="C00000"/>
                </a:solidFill>
                <a:latin typeface="Cooper Black" panose="0208090404030B020404" pitchFamily="18" charset="0"/>
              </a:rPr>
              <a:t>Hendry </a:t>
            </a:r>
            <a:r>
              <a:rPr lang="en-IN" b="1" dirty="0" smtClean="0">
                <a:solidFill>
                  <a:srgbClr val="C00000"/>
                </a:solidFill>
                <a:latin typeface="Cooper Black" panose="0208090404030B020404" pitchFamily="18" charset="0"/>
              </a:rPr>
              <a:t>Cavendish</a:t>
            </a:r>
            <a:br>
              <a:rPr lang="en-IN" b="1" dirty="0" smtClean="0">
                <a:solidFill>
                  <a:srgbClr val="C00000"/>
                </a:solidFill>
                <a:latin typeface="Cooper Black" panose="0208090404030B020404" pitchFamily="18" charset="0"/>
              </a:rPr>
            </a:br>
            <a:r>
              <a:rPr lang="en-IN" sz="4000" b="1" dirty="0" smtClean="0">
                <a:solidFill>
                  <a:srgbClr val="C00000"/>
                </a:solidFill>
                <a:latin typeface="Cooper Black" panose="0208090404030B020404" pitchFamily="18" charset="0"/>
              </a:rPr>
              <a:t> </a:t>
            </a:r>
            <a:r>
              <a:rPr lang="en-IN" sz="4000" b="1" dirty="0">
                <a:solidFill>
                  <a:srgbClr val="C00000"/>
                </a:solidFill>
                <a:latin typeface="Cooper Black" panose="0208090404030B020404" pitchFamily="18" charset="0"/>
              </a:rPr>
              <a:t>(1731-1810</a:t>
            </a:r>
            <a:r>
              <a:rPr lang="en-IN" sz="4000" b="1" dirty="0" smtClean="0">
                <a:solidFill>
                  <a:srgbClr val="C00000"/>
                </a:solidFill>
                <a:latin typeface="Cooper Black" panose="0208090404030B020404" pitchFamily="18" charset="0"/>
              </a:rPr>
              <a:t>)</a:t>
            </a:r>
            <a:endParaRPr lang="en-IN" sz="4000" b="1" dirty="0">
              <a:solidFill>
                <a:srgbClr val="C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1266442"/>
            <a:ext cx="12039600" cy="5480722"/>
          </a:xfrm>
        </p:spPr>
        <p:txBody>
          <a:bodyPr>
            <a:noAutofit/>
          </a:bodyPr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IN" sz="3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England specialist in Chemistry and Physics </a:t>
            </a:r>
            <a:endParaRPr lang="en-IN" sz="30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IN" sz="3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he </a:t>
            </a:r>
            <a:r>
              <a:rPr lang="en-IN" sz="3000" dirty="0">
                <a:solidFill>
                  <a:srgbClr val="002060"/>
                </a:solidFill>
                <a:latin typeface="Bookman Old Style" panose="02050604050505020204" pitchFamily="18" charset="0"/>
              </a:rPr>
              <a:t>was the first scientist who </a:t>
            </a:r>
            <a:r>
              <a:rPr lang="en-IN" sz="3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studied about the </a:t>
            </a:r>
            <a:r>
              <a:rPr lang="en-IN" sz="3000" dirty="0">
                <a:solidFill>
                  <a:srgbClr val="002060"/>
                </a:solidFill>
                <a:latin typeface="Bookman Old Style" panose="02050604050505020204" pitchFamily="18" charset="0"/>
              </a:rPr>
              <a:t>density of gas</a:t>
            </a:r>
            <a:r>
              <a:rPr lang="en-IN" sz="3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.</a:t>
            </a:r>
            <a:endParaRPr lang="en-IN" sz="30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IN" sz="3000" dirty="0">
                <a:solidFill>
                  <a:srgbClr val="002060"/>
                </a:solidFill>
                <a:latin typeface="Bookman Old Style" panose="02050604050505020204" pitchFamily="18" charset="0"/>
              </a:rPr>
              <a:t>he was born on </a:t>
            </a:r>
            <a:r>
              <a:rPr lang="en-IN" sz="3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10</a:t>
            </a:r>
            <a:r>
              <a:rPr lang="en-IN" sz="3000" baseline="30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th</a:t>
            </a:r>
            <a:r>
              <a:rPr lang="en-IN" sz="3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October </a:t>
            </a:r>
            <a:r>
              <a:rPr lang="en-IN" sz="3000" dirty="0">
                <a:solidFill>
                  <a:srgbClr val="002060"/>
                </a:solidFill>
                <a:latin typeface="Bookman Old Style" panose="02050604050505020204" pitchFamily="18" charset="0"/>
              </a:rPr>
              <a:t>1731 in </a:t>
            </a:r>
            <a:r>
              <a:rPr lang="en-IN" sz="3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Nice </a:t>
            </a:r>
            <a:r>
              <a:rPr lang="en-IN" sz="3000" dirty="0">
                <a:solidFill>
                  <a:srgbClr val="002060"/>
                </a:solidFill>
                <a:latin typeface="Bookman Old Style" panose="02050604050505020204" pitchFamily="18" charset="0"/>
              </a:rPr>
              <a:t>to a noble </a:t>
            </a:r>
            <a:r>
              <a:rPr lang="en-IN" sz="3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family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IN" sz="3000" dirty="0">
                <a:solidFill>
                  <a:srgbClr val="002060"/>
                </a:solidFill>
                <a:latin typeface="Bookman Old Style" panose="02050604050505020204" pitchFamily="18" charset="0"/>
              </a:rPr>
              <a:t>his father Lord Charles Cavendish was a member of the Royal Society of London.</a:t>
            </a:r>
            <a:endParaRPr lang="en-IN" sz="3000" dirty="0" smtClean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IN" sz="3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He received his school education from Hackney School in Nice. 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IN" sz="3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In 1749 he went to England and studied at Peter’s College, Cambridge but he discontinued his degree course.</a:t>
            </a:r>
          </a:p>
        </p:txBody>
      </p:sp>
    </p:spTree>
    <p:extLst>
      <p:ext uri="{BB962C8B-B14F-4D97-AF65-F5344CB8AC3E}">
        <p14:creationId xmlns:p14="http://schemas.microsoft.com/office/powerpoint/2010/main" val="335445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545" y="387927"/>
            <a:ext cx="11859491" cy="634538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sz="32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In </a:t>
            </a:r>
            <a:r>
              <a:rPr lang="en-IN" sz="3200" dirty="0">
                <a:solidFill>
                  <a:srgbClr val="002060"/>
                </a:solidFill>
                <a:latin typeface="Bookman Old Style" panose="02050604050505020204" pitchFamily="18" charset="0"/>
              </a:rPr>
              <a:t>1760 he elected as fellow of the Royal Society of London.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32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He </a:t>
            </a:r>
            <a:r>
              <a:rPr lang="en-IN" sz="3200" dirty="0">
                <a:solidFill>
                  <a:srgbClr val="002060"/>
                </a:solidFill>
                <a:latin typeface="Bookman Old Style" panose="02050604050505020204" pitchFamily="18" charset="0"/>
              </a:rPr>
              <a:t>spent several years to know ‘Inflammable Air’(Hydrogen) and ‘Fixed Air’(Carbon-di-oxide)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3200" dirty="0">
                <a:solidFill>
                  <a:srgbClr val="002060"/>
                </a:solidFill>
                <a:latin typeface="Bookman Old Style" panose="02050604050505020204" pitchFamily="18" charset="0"/>
              </a:rPr>
              <a:t>He published his experiments on ‘Factitious Airs’ published in the Journal of Royal Society in 1766. he earned the Royal Society's Copley Medal for this paper.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3200" dirty="0">
                <a:solidFill>
                  <a:srgbClr val="002060"/>
                </a:solidFill>
                <a:latin typeface="Bookman Old Style" panose="02050604050505020204" pitchFamily="18" charset="0"/>
              </a:rPr>
              <a:t>His another paper entitle ‘Experiments in Air” published in </a:t>
            </a:r>
            <a:r>
              <a:rPr lang="en-IN" sz="32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1784.</a:t>
            </a:r>
            <a:endParaRPr lang="en-IN" sz="32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3200" dirty="0">
                <a:solidFill>
                  <a:srgbClr val="002060"/>
                </a:solidFill>
                <a:latin typeface="Bookman Old Style" panose="02050604050505020204" pitchFamily="18" charset="0"/>
              </a:rPr>
              <a:t>In 1798 he published ‘Experiments to Determine the Destiny of the Earth’ </a:t>
            </a:r>
            <a:endParaRPr lang="en-IN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558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3299" y="234807"/>
            <a:ext cx="8596668" cy="817419"/>
          </a:xfrm>
        </p:spPr>
        <p:txBody>
          <a:bodyPr>
            <a:normAutofit/>
          </a:bodyPr>
          <a:lstStyle/>
          <a:p>
            <a:pPr algn="ctr"/>
            <a:r>
              <a:rPr lang="en-IN" sz="4000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Nature of Hydrogen</a:t>
            </a:r>
            <a:endParaRPr lang="en-IN" sz="4000" dirty="0">
              <a:solidFill>
                <a:srgbClr val="00B050"/>
              </a:solidFill>
              <a:latin typeface="Cooper Black" panose="0208090404030B0204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655" y="1052226"/>
            <a:ext cx="11540836" cy="3880773"/>
          </a:xfrm>
        </p:spPr>
        <p:txBody>
          <a:bodyPr>
            <a:noAutofit/>
          </a:bodyPr>
          <a:lstStyle/>
          <a:p>
            <a:pPr>
              <a:buFont typeface="Wingdings 3" panose="05040102010807070707" pitchFamily="18" charset="2"/>
              <a:buChar char="]"/>
            </a:pPr>
            <a:r>
              <a:rPr lang="en-IN" sz="4000" dirty="0" smtClean="0">
                <a:latin typeface="Bookman Old Style" panose="02050604050505020204" pitchFamily="18" charset="0"/>
              </a:rPr>
              <a:t> Colourless</a:t>
            </a:r>
            <a:endParaRPr lang="en-IN" sz="4000" dirty="0">
              <a:latin typeface="Bookman Old Style" panose="02050604050505020204" pitchFamily="18" charset="0"/>
            </a:endParaRPr>
          </a:p>
          <a:p>
            <a:pPr>
              <a:buFont typeface="Wingdings 3" panose="05040102010807070707" pitchFamily="18" charset="2"/>
              <a:buChar char="]"/>
            </a:pPr>
            <a:r>
              <a:rPr lang="en-IN" sz="4000" dirty="0" smtClean="0">
                <a:latin typeface="Bookman Old Style" panose="02050604050505020204" pitchFamily="18" charset="0"/>
              </a:rPr>
              <a:t> Highly </a:t>
            </a:r>
            <a:r>
              <a:rPr lang="en-IN" sz="4000" dirty="0">
                <a:latin typeface="Bookman Old Style" panose="02050604050505020204" pitchFamily="18" charset="0"/>
              </a:rPr>
              <a:t>flammable</a:t>
            </a:r>
          </a:p>
          <a:p>
            <a:pPr>
              <a:buFont typeface="Wingdings 3" panose="05040102010807070707" pitchFamily="18" charset="2"/>
              <a:buChar char="]"/>
            </a:pPr>
            <a:r>
              <a:rPr lang="en-IN" sz="4000" dirty="0" smtClean="0">
                <a:latin typeface="Bookman Old Style" panose="02050604050505020204" pitchFamily="18" charset="0"/>
              </a:rPr>
              <a:t> light </a:t>
            </a:r>
            <a:r>
              <a:rPr lang="en-IN" sz="4000" dirty="0">
                <a:latin typeface="Bookman Old Style" panose="02050604050505020204" pitchFamily="18" charset="0"/>
              </a:rPr>
              <a:t>in weight</a:t>
            </a:r>
          </a:p>
          <a:p>
            <a:pPr>
              <a:buFont typeface="Wingdings 3" panose="05040102010807070707" pitchFamily="18" charset="2"/>
              <a:buChar char="]"/>
            </a:pPr>
            <a:r>
              <a:rPr lang="en-IN" sz="4000" dirty="0" smtClean="0">
                <a:latin typeface="Bookman Old Style" panose="02050604050505020204" pitchFamily="18" charset="0"/>
              </a:rPr>
              <a:t> Hydrogen </a:t>
            </a:r>
            <a:r>
              <a:rPr lang="en-IN" sz="4000" dirty="0">
                <a:latin typeface="Bookman Old Style" panose="02050604050505020204" pitchFamily="18" charset="0"/>
              </a:rPr>
              <a:t>is used in Hydrogen Peroxide </a:t>
            </a:r>
            <a:r>
              <a:rPr lang="en-IN" sz="4000" dirty="0" smtClean="0">
                <a:latin typeface="Bookman Old Style" panose="02050604050505020204" pitchFamily="18" charset="0"/>
              </a:rPr>
              <a:t> which </a:t>
            </a:r>
            <a:r>
              <a:rPr lang="en-IN" sz="4000" dirty="0">
                <a:latin typeface="Bookman Old Style" panose="02050604050505020204" pitchFamily="18" charset="0"/>
              </a:rPr>
              <a:t>is used as an antiseptic</a:t>
            </a:r>
          </a:p>
        </p:txBody>
      </p:sp>
    </p:spTree>
    <p:extLst>
      <p:ext uri="{BB962C8B-B14F-4D97-AF65-F5344CB8AC3E}">
        <p14:creationId xmlns:p14="http://schemas.microsoft.com/office/powerpoint/2010/main" val="3374584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025" y="0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IN" sz="4900" b="1" dirty="0" err="1">
                <a:solidFill>
                  <a:srgbClr val="00B050"/>
                </a:solidFill>
                <a:latin typeface="Cooper Black" panose="0208090404030B020404" pitchFamily="18" charset="0"/>
              </a:rPr>
              <a:t>Josephy</a:t>
            </a:r>
            <a:r>
              <a:rPr lang="en-IN" sz="4900" b="1" dirty="0">
                <a:solidFill>
                  <a:srgbClr val="00B050"/>
                </a:solidFill>
                <a:latin typeface="Cooper Black" panose="0208090404030B020404" pitchFamily="18" charset="0"/>
              </a:rPr>
              <a:t> Priestley </a:t>
            </a:r>
            <a:r>
              <a:rPr lang="en-IN" b="1" dirty="0">
                <a:solidFill>
                  <a:srgbClr val="00B050"/>
                </a:solidFill>
                <a:latin typeface="Cooper Black" panose="0208090404030B020404" pitchFamily="18" charset="0"/>
              </a:rPr>
              <a:t/>
            </a:r>
            <a:br>
              <a:rPr lang="en-IN" b="1" dirty="0">
                <a:solidFill>
                  <a:srgbClr val="00B050"/>
                </a:solidFill>
                <a:latin typeface="Cooper Black" panose="0208090404030B020404" pitchFamily="18" charset="0"/>
              </a:rPr>
            </a:br>
            <a:r>
              <a:rPr lang="en-IN" sz="2700" dirty="0"/>
              <a:t>1733-1804</a:t>
            </a:r>
            <a:r>
              <a:rPr lang="en-IN" b="1" dirty="0">
                <a:solidFill>
                  <a:srgbClr val="00B050"/>
                </a:solidFill>
                <a:latin typeface="Cooper Black" panose="0208090404030B020404" pitchFamily="18" charset="0"/>
              </a:rPr>
              <a:t/>
            </a:r>
            <a:br>
              <a:rPr lang="en-IN" b="1" dirty="0">
                <a:solidFill>
                  <a:srgbClr val="00B050"/>
                </a:solidFill>
                <a:latin typeface="Cooper Black" panose="0208090404030B020404" pitchFamily="18" charset="0"/>
              </a:rPr>
            </a:br>
            <a:endParaRPr lang="en-IN" b="1" dirty="0">
              <a:solidFill>
                <a:srgbClr val="00B050"/>
              </a:solidFill>
              <a:latin typeface="Cooper Black" panose="0208090404030B0204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043709"/>
            <a:ext cx="7646173" cy="5814291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sz="2800" dirty="0" smtClean="0">
                <a:latin typeface="Bookman Old Style" panose="02050604050505020204" pitchFamily="18" charset="0"/>
              </a:rPr>
              <a:t>Contemporary scientist </a:t>
            </a:r>
            <a:r>
              <a:rPr lang="en-IN" sz="2800" dirty="0">
                <a:latin typeface="Bookman Old Style" panose="02050604050505020204" pitchFamily="18" charset="0"/>
              </a:rPr>
              <a:t>of Hendry Cavendish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800" dirty="0">
                <a:latin typeface="Bookman Old Style" panose="02050604050505020204" pitchFamily="18" charset="0"/>
              </a:rPr>
              <a:t>He was </a:t>
            </a:r>
            <a:r>
              <a:rPr lang="en-IN" sz="2800" dirty="0" smtClean="0">
                <a:latin typeface="Bookman Old Style" panose="02050604050505020204" pitchFamily="18" charset="0"/>
              </a:rPr>
              <a:t>specialised </a:t>
            </a:r>
            <a:r>
              <a:rPr lang="en-IN" sz="2800" dirty="0">
                <a:latin typeface="Bookman Old Style" panose="02050604050505020204" pitchFamily="18" charset="0"/>
              </a:rPr>
              <a:t>in the field of Chemistry and </a:t>
            </a:r>
            <a:r>
              <a:rPr lang="en-IN" sz="2800" dirty="0" smtClean="0">
                <a:latin typeface="Bookman Old Style" panose="02050604050505020204" pitchFamily="18" charset="0"/>
              </a:rPr>
              <a:t>Physics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800" dirty="0">
                <a:latin typeface="Bookman Old Style" panose="02050604050505020204" pitchFamily="18" charset="0"/>
              </a:rPr>
              <a:t>he lost his mother when he was in six years old.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800" dirty="0">
                <a:latin typeface="Bookman Old Style" panose="02050604050505020204" pitchFamily="18" charset="0"/>
              </a:rPr>
              <a:t>he earned his school education from Parish school in Bristol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800" dirty="0">
                <a:latin typeface="Bookman Old Style" panose="02050604050505020204" pitchFamily="18" charset="0"/>
              </a:rPr>
              <a:t>he learned Greek, Hebrew and other classical </a:t>
            </a:r>
            <a:r>
              <a:rPr lang="en-IN" sz="2800" dirty="0" smtClean="0">
                <a:latin typeface="Bookman Old Style" panose="02050604050505020204" pitchFamily="18" charset="0"/>
              </a:rPr>
              <a:t>languages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800" dirty="0">
                <a:latin typeface="Bookman Old Style" panose="02050604050505020204" pitchFamily="18" charset="0"/>
              </a:rPr>
              <a:t>in 1764 he got Doctor of </a:t>
            </a:r>
            <a:r>
              <a:rPr lang="en-IN" sz="2800" dirty="0" smtClean="0">
                <a:latin typeface="Bookman Old Style" panose="02050604050505020204" pitchFamily="18" charset="0"/>
              </a:rPr>
              <a:t>Law</a:t>
            </a:r>
            <a:endParaRPr lang="en-IN" sz="2800" dirty="0">
              <a:latin typeface="Bookman Old Style" panose="020506040505050202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172" y="1237672"/>
            <a:ext cx="3977792" cy="5265151"/>
          </a:xfrm>
          <a:prstGeom prst="rect">
            <a:avLst/>
          </a:prstGeom>
          <a:ln w="127000" cap="rnd"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19272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18654" y="363915"/>
            <a:ext cx="1166552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200" dirty="0" smtClean="0">
                <a:latin typeface="Bookman Old Style" panose="02050604050505020204" pitchFamily="18" charset="0"/>
              </a:rPr>
              <a:t>He had friendship with Benjamin Franklin 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200" dirty="0" smtClean="0">
                <a:latin typeface="Bookman Old Style" panose="02050604050505020204" pitchFamily="18" charset="0"/>
              </a:rPr>
              <a:t>with the support of Franklin Priestly wrote the book 'History of Electricity' in 1767.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200" dirty="0" smtClean="0">
                <a:latin typeface="Bookman Old Style" panose="02050604050505020204" pitchFamily="18" charset="0"/>
              </a:rPr>
              <a:t>he discovered that only water and metal can conduct electricity.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200" dirty="0" smtClean="0">
                <a:latin typeface="Bookman Old Style" panose="02050604050505020204" pitchFamily="18" charset="0"/>
              </a:rPr>
              <a:t>he was tutor at Warrington in a college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200" dirty="0" smtClean="0">
                <a:latin typeface="Bookman Old Style" panose="02050604050505020204" pitchFamily="18" charset="0"/>
              </a:rPr>
              <a:t>in 1770 he concentrated on ' </a:t>
            </a:r>
            <a:r>
              <a:rPr lang="en-IN" sz="3200" dirty="0" err="1" smtClean="0">
                <a:latin typeface="Bookman Old Style" panose="02050604050505020204" pitchFamily="18" charset="0"/>
              </a:rPr>
              <a:t>penumatic</a:t>
            </a:r>
            <a:r>
              <a:rPr lang="en-IN" sz="3200" dirty="0" smtClean="0">
                <a:latin typeface="Bookman Old Style" panose="02050604050505020204" pitchFamily="18" charset="0"/>
              </a:rPr>
              <a:t> chemistry'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200" dirty="0" smtClean="0">
                <a:latin typeface="Bookman Old Style" panose="02050604050505020204" pitchFamily="18" charset="0"/>
              </a:rPr>
              <a:t>his main work 'Copley Medal' was presented in Royal Society of London.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IN" sz="3200" dirty="0" smtClean="0">
              <a:latin typeface="Bookman Old Style" panose="020506040505050202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IN" sz="3200" dirty="0" smtClean="0">
              <a:latin typeface="Bookman Old Style" panose="020506040505050202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IN" sz="3200" dirty="0" smtClean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322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8546" y="917001"/>
            <a:ext cx="1174865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4000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Role of air</a:t>
            </a:r>
          </a:p>
          <a:p>
            <a:endParaRPr lang="en-IN" sz="3600" b="1" dirty="0" smtClean="0">
              <a:solidFill>
                <a:srgbClr val="00B050"/>
              </a:solidFill>
              <a:latin typeface="Bookman Old Style" panose="020506040505050202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600" dirty="0">
                <a:latin typeface="Bookman Old Style" panose="02050604050505020204" pitchFamily="18" charset="0"/>
              </a:rPr>
              <a:t>H</a:t>
            </a:r>
            <a:r>
              <a:rPr lang="en-IN" sz="3600" dirty="0" smtClean="0">
                <a:latin typeface="Bookman Old Style" panose="02050604050505020204" pitchFamily="18" charset="0"/>
              </a:rPr>
              <a:t>e was the first produced Oxygen on 1st August in 1774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600" dirty="0">
                <a:latin typeface="Bookman Old Style" panose="02050604050505020204" pitchFamily="18" charset="0"/>
              </a:rPr>
              <a:t>H</a:t>
            </a:r>
            <a:r>
              <a:rPr lang="en-IN" sz="3600" dirty="0" smtClean="0">
                <a:latin typeface="Bookman Old Style" panose="02050604050505020204" pitchFamily="18" charset="0"/>
              </a:rPr>
              <a:t>e discovered oxygen(O2)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600" dirty="0" smtClean="0">
                <a:latin typeface="Bookman Old Style" panose="02050604050505020204" pitchFamily="18" charset="0"/>
              </a:rPr>
              <a:t>Oxygen also called as life-giving gas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600" dirty="0" smtClean="0">
                <a:latin typeface="Bookman Old Style" panose="02050604050505020204" pitchFamily="18" charset="0"/>
              </a:rPr>
              <a:t>He was born at Bristol in Yorkshire (England) </a:t>
            </a:r>
          </a:p>
        </p:txBody>
      </p:sp>
    </p:spTree>
    <p:extLst>
      <p:ext uri="{BB962C8B-B14F-4D97-AF65-F5344CB8AC3E}">
        <p14:creationId xmlns:p14="http://schemas.microsoft.com/office/powerpoint/2010/main" val="3937151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0835" y="1415765"/>
            <a:ext cx="1124989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6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Invented Soda Water  (infusion water with Carbon dioxide)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6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CO2 or Carbon di oxide is the most important ingredient of the soft drinks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6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it gives sour taste and it gives sound when bottle is opened.</a:t>
            </a:r>
          </a:p>
        </p:txBody>
      </p:sp>
    </p:spTree>
    <p:extLst>
      <p:ext uri="{BB962C8B-B14F-4D97-AF65-F5344CB8AC3E}">
        <p14:creationId xmlns:p14="http://schemas.microsoft.com/office/powerpoint/2010/main" val="394283924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</TotalTime>
  <Words>384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Bookman Old Style</vt:lpstr>
      <vt:lpstr>Cooper Black</vt:lpstr>
      <vt:lpstr>Trebuchet MS</vt:lpstr>
      <vt:lpstr>Wingdings</vt:lpstr>
      <vt:lpstr>Wingdings 3</vt:lpstr>
      <vt:lpstr>Facet</vt:lpstr>
      <vt:lpstr>Hendry Cavendish  (1731-1810)</vt:lpstr>
      <vt:lpstr>PowerPoint Presentation</vt:lpstr>
      <vt:lpstr>Nature of Hydrogen</vt:lpstr>
      <vt:lpstr>Josephy Priestley  1733-1804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SMJishnu</dc:creator>
  <cp:lastModifiedBy>SMJishnu</cp:lastModifiedBy>
  <cp:revision>21</cp:revision>
  <dcterms:created xsi:type="dcterms:W3CDTF">2018-10-03T03:40:09Z</dcterms:created>
  <dcterms:modified xsi:type="dcterms:W3CDTF">2018-10-13T19:16:44Z</dcterms:modified>
</cp:coreProperties>
</file>